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5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62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865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60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9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8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97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22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35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53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66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rat VEGF-C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R20-014)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220809" y="51218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VEGF-C.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43273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2013-10-21T08:38:24Z</dcterms:created>
  <dcterms:modified xsi:type="dcterms:W3CDTF">2015-03-13T08:41:42Z</dcterms:modified>
</cp:coreProperties>
</file>